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1772"/>
    <a:srgbClr val="FAC4D7"/>
    <a:srgbClr val="F89BC3"/>
    <a:srgbClr val="D1CFD7"/>
    <a:srgbClr val="E6807A"/>
    <a:srgbClr val="282980"/>
    <a:srgbClr val="E073AB"/>
    <a:srgbClr val="D3211C"/>
    <a:srgbClr val="FFFFFF"/>
    <a:srgbClr val="330F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92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microsoft.com/office/2007/relationships/hdphoto" Target="../media/hdphoto2.wdp"/><Relationship Id="rId7" Type="http://schemas.openxmlformats.org/officeDocument/2006/relationships/image" Target="../media/image6.jpeg"/><Relationship Id="rId12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11" Type="http://schemas.microsoft.com/office/2007/relationships/hdphoto" Target="../media/hdphoto3.wdp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jp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07-07-2026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/>
          <p:nvPr userDrawn="1"/>
        </p:nvSpPr>
        <p:spPr>
          <a:xfrm rot="16200000">
            <a:off x="-1351280" y="1351277"/>
            <a:ext cx="6858000" cy="4155440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" name="Freeform 1"/>
          <p:cNvSpPr/>
          <p:nvPr userDrawn="1"/>
        </p:nvSpPr>
        <p:spPr>
          <a:xfrm rot="16200000">
            <a:off x="-1493519" y="1493517"/>
            <a:ext cx="6858000" cy="3870961"/>
          </a:xfrm>
          <a:custGeom>
            <a:avLst/>
            <a:gdLst>
              <a:gd name="connsiteX0" fmla="*/ 0 w 5143500"/>
              <a:gd name="connsiteY0" fmla="*/ 4870208 h 5093925"/>
              <a:gd name="connsiteX1" fmla="*/ 0 w 5143500"/>
              <a:gd name="connsiteY1" fmla="*/ 0 h 5093925"/>
              <a:gd name="connsiteX2" fmla="*/ 5143500 w 5143500"/>
              <a:gd name="connsiteY2" fmla="*/ 0 h 5093925"/>
              <a:gd name="connsiteX3" fmla="*/ 5143500 w 5143500"/>
              <a:gd name="connsiteY3" fmla="*/ 4137784 h 5093925"/>
              <a:gd name="connsiteX4" fmla="*/ 79132 w 5143500"/>
              <a:gd name="connsiteY4" fmla="*/ 4895436 h 5093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5093925">
                <a:moveTo>
                  <a:pt x="0" y="4870208"/>
                </a:moveTo>
                <a:lnTo>
                  <a:pt x="0" y="0"/>
                </a:lnTo>
                <a:lnTo>
                  <a:pt x="5143500" y="0"/>
                </a:lnTo>
                <a:lnTo>
                  <a:pt x="5143500" y="4137784"/>
                </a:lnTo>
                <a:cubicBezTo>
                  <a:pt x="2573672" y="4137784"/>
                  <a:pt x="2493365" y="5617359"/>
                  <a:pt x="79132" y="4895436"/>
                </a:cubicBezTo>
                <a:close/>
              </a:path>
            </a:pathLst>
          </a:custGeom>
          <a:solidFill>
            <a:srgbClr val="FA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219044" y="2996249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022" y="2405918"/>
            <a:ext cx="20002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/>
          <p:nvPr userDrawn="1"/>
        </p:nvSpPr>
        <p:spPr>
          <a:xfrm rot="16200000">
            <a:off x="-1396999" y="1396998"/>
            <a:ext cx="6858002" cy="40640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 rot="16200000">
            <a:off x="-1411071" y="1535328"/>
            <a:ext cx="6733745" cy="3911602"/>
          </a:xfrm>
          <a:custGeom>
            <a:avLst/>
            <a:gdLst>
              <a:gd name="connsiteX0" fmla="*/ 5143500 w 5143500"/>
              <a:gd name="connsiteY0" fmla="*/ 0 h 4738352"/>
              <a:gd name="connsiteX1" fmla="*/ 5143500 w 5143500"/>
              <a:gd name="connsiteY1" fmla="*/ 3782211 h 4738352"/>
              <a:gd name="connsiteX2" fmla="*/ 79132 w 5143500"/>
              <a:gd name="connsiteY2" fmla="*/ 4539863 h 4738352"/>
              <a:gd name="connsiteX3" fmla="*/ 0 w 5143500"/>
              <a:gd name="connsiteY3" fmla="*/ 4514635 h 4738352"/>
              <a:gd name="connsiteX4" fmla="*/ 0 w 5143500"/>
              <a:gd name="connsiteY4" fmla="*/ 0 h 473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0" h="4738352">
                <a:moveTo>
                  <a:pt x="5143500" y="0"/>
                </a:moveTo>
                <a:lnTo>
                  <a:pt x="5143500" y="3782211"/>
                </a:lnTo>
                <a:cubicBezTo>
                  <a:pt x="2573672" y="3782211"/>
                  <a:pt x="2493365" y="5261786"/>
                  <a:pt x="79132" y="4539863"/>
                </a:cubicBezTo>
                <a:lnTo>
                  <a:pt x="0" y="4514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N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7420048" y="3142004"/>
            <a:ext cx="23104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Bahnschrift" panose="020B0502040204020203" pitchFamily="34" charset="0"/>
              </a:rPr>
              <a:t>Technical Co-Sponsor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27243" y="4757496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5403499" y="1270439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Bahnschrift" panose="020B0502040204020203" pitchFamily="34" charset="0"/>
              </a:rPr>
              <a:t>organizes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rgbClr val="D3211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6592"/>
          <a:stretch/>
        </p:blipFill>
        <p:spPr>
          <a:xfrm>
            <a:off x="1353819" y="391587"/>
            <a:ext cx="6967704" cy="7009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828" y="191237"/>
            <a:ext cx="1143000" cy="1143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90" y="191237"/>
            <a:ext cx="1033447" cy="11810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" t="17775" r="2429" b="17201"/>
          <a:stretch/>
        </p:blipFill>
        <p:spPr>
          <a:xfrm>
            <a:off x="6627289" y="3489769"/>
            <a:ext cx="2316115" cy="5677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8"/>
          <a:stretch/>
        </p:blipFill>
        <p:spPr>
          <a:xfrm>
            <a:off x="3213503" y="3458228"/>
            <a:ext cx="1382602" cy="9624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334" y="84482"/>
            <a:ext cx="1335252" cy="13352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86" y="359534"/>
            <a:ext cx="1223194" cy="9045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25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4577"/>
            <a:ext cx="12192000" cy="242224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EA01EE6-2B9E-6548-A9AF-F98008A61046}"/>
              </a:ext>
            </a:extLst>
          </p:cNvPr>
          <p:cNvSpPr/>
          <p:nvPr userDrawn="1"/>
        </p:nvSpPr>
        <p:spPr>
          <a:xfrm>
            <a:off x="2749595" y="3152153"/>
            <a:ext cx="231041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Bahnschrift" panose="020B0502040204020203" pitchFamily="34" charset="0"/>
              </a:rPr>
              <a:t>Host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BC6686-A96D-766A-A867-9E14036F22C7}"/>
              </a:ext>
            </a:extLst>
          </p:cNvPr>
          <p:cNvSpPr txBox="1"/>
          <p:nvPr userDrawn="1"/>
        </p:nvSpPr>
        <p:spPr>
          <a:xfrm>
            <a:off x="1610646" y="1074786"/>
            <a:ext cx="610798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kern="1200" dirty="0">
                <a:effectLst/>
                <a:latin typeface="Arial Rounded MT Bold" panose="020F0704030504030204" pitchFamily="34" charset="0"/>
              </a:rPr>
              <a:t>Affiliated to VTU, Belgaum, Approved by AICTE, New Delhi, &amp; NAAC A</a:t>
            </a:r>
            <a:r>
              <a:rPr lang="en-US" sz="1200" b="1" i="0" kern="1200" baseline="30000" dirty="0">
                <a:effectLst/>
                <a:latin typeface="Arial Rounded MT Bold" panose="020F0704030504030204" pitchFamily="34" charset="0"/>
              </a:rPr>
              <a:t>+</a:t>
            </a:r>
            <a:r>
              <a:rPr lang="en-US" sz="1200" b="1" i="0" kern="1200" dirty="0">
                <a:effectLst/>
                <a:latin typeface="Arial Rounded MT Bold" panose="020F0704030504030204" pitchFamily="34" charset="0"/>
              </a:rPr>
              <a:t> Accredited </a:t>
            </a:r>
          </a:p>
        </p:txBody>
      </p:sp>
      <p:pic>
        <p:nvPicPr>
          <p:cNvPr id="19" name="Picture 18" descr="https://aikiie.in/images/IEEE-information-theory-society.jpg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243" y="3512582"/>
            <a:ext cx="1450332" cy="52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 userDrawn="1"/>
        </p:nvSpPr>
        <p:spPr>
          <a:xfrm>
            <a:off x="20346" y="1565089"/>
            <a:ext cx="121716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i="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  <a:ea typeface="+mn-ea"/>
                <a:cs typeface="+mn-cs"/>
              </a:rPr>
              <a:t>2</a:t>
            </a:r>
            <a:r>
              <a:rPr lang="en-GB" sz="3200" b="1" i="0" kern="1200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  <a:ea typeface="+mn-ea"/>
                <a:cs typeface="+mn-cs"/>
              </a:rPr>
              <a:t>nd</a:t>
            </a:r>
            <a:r>
              <a:rPr lang="en-GB" sz="3200" b="1" i="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  <a:ea typeface="+mn-ea"/>
                <a:cs typeface="+mn-cs"/>
              </a:rPr>
              <a:t> International Conference on </a:t>
            </a:r>
          </a:p>
          <a:p>
            <a:pPr algn="ctr"/>
            <a:r>
              <a:rPr lang="en-GB" sz="3200" b="1" i="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  <a:ea typeface="+mn-ea"/>
                <a:cs typeface="+mn-cs"/>
              </a:rPr>
              <a:t>Ambient Intelligence, Knowledge Informatics &amp; Industrial Electronics</a:t>
            </a:r>
          </a:p>
        </p:txBody>
      </p:sp>
      <p:sp>
        <p:nvSpPr>
          <p:cNvPr id="21" name="Rectangle 20"/>
          <p:cNvSpPr/>
          <p:nvPr userDrawn="1"/>
        </p:nvSpPr>
        <p:spPr>
          <a:xfrm>
            <a:off x="4596105" y="2495419"/>
            <a:ext cx="31053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i="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  <a:ea typeface="+mn-ea"/>
                <a:cs typeface="+mn-cs"/>
              </a:rPr>
              <a:t>AIKIIE - 2026</a:t>
            </a:r>
          </a:p>
        </p:txBody>
      </p: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964805-AE57-4082-906B-EBD491B67843}"/>
              </a:ext>
            </a:extLst>
          </p:cNvPr>
          <p:cNvSpPr/>
          <p:nvPr userDrawn="1"/>
        </p:nvSpPr>
        <p:spPr>
          <a:xfrm>
            <a:off x="9199418" y="6466172"/>
            <a:ext cx="2992582" cy="166254"/>
          </a:xfrm>
          <a:prstGeom prst="rect">
            <a:avLst/>
          </a:prstGeom>
          <a:solidFill>
            <a:srgbClr val="F89BC3"/>
          </a:solidFill>
          <a:ln>
            <a:solidFill>
              <a:srgbClr val="2A18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0070C0"/>
              </a:solidFill>
            </a:endParaRPr>
          </a:p>
        </p:txBody>
      </p:sp>
      <p:sp>
        <p:nvSpPr>
          <p:cNvPr id="16" name="Persegi Panjang 3">
            <a:extLst>
              <a:ext uri="{FF2B5EF4-FFF2-40B4-BE49-F238E27FC236}">
                <a16:creationId xmlns:a16="http://schemas.microsoft.com/office/drawing/2014/main" id="{BD07E5C3-FBC9-4069-8D4F-E3B10AC91BCE}"/>
              </a:ext>
            </a:extLst>
          </p:cNvPr>
          <p:cNvSpPr/>
          <p:nvPr userDrawn="1"/>
        </p:nvSpPr>
        <p:spPr>
          <a:xfrm>
            <a:off x="0" y="570565"/>
            <a:ext cx="914400" cy="671094"/>
          </a:xfrm>
          <a:prstGeom prst="rect">
            <a:avLst/>
          </a:prstGeom>
          <a:solidFill>
            <a:srgbClr val="FA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5" name="Oval 24"/>
          <p:cNvSpPr/>
          <p:nvPr userDrawn="1"/>
        </p:nvSpPr>
        <p:spPr>
          <a:xfrm>
            <a:off x="8808720" y="6436192"/>
            <a:ext cx="203200" cy="208263"/>
          </a:xfrm>
          <a:prstGeom prst="ellipse">
            <a:avLst/>
          </a:prstGeom>
          <a:solidFill>
            <a:srgbClr val="2A17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670" y="124233"/>
            <a:ext cx="1266442" cy="144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19"/>
          <p:cNvSpPr/>
          <p:nvPr userDrawn="1"/>
        </p:nvSpPr>
        <p:spPr>
          <a:xfrm rot="10226024">
            <a:off x="10185046" y="6483239"/>
            <a:ext cx="2045805" cy="522168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FA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1" name="Freeform 20"/>
          <p:cNvSpPr/>
          <p:nvPr userDrawn="1"/>
        </p:nvSpPr>
        <p:spPr>
          <a:xfrm rot="10286599">
            <a:off x="10193287" y="6548722"/>
            <a:ext cx="2045805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058281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0" name="Round Same Side Corner Rectangle 29"/>
          <p:cNvSpPr/>
          <p:nvPr userDrawn="1"/>
        </p:nvSpPr>
        <p:spPr>
          <a:xfrm rot="5400000">
            <a:off x="1499944" y="-1329766"/>
            <a:ext cx="799475" cy="3799361"/>
          </a:xfrm>
          <a:prstGeom prst="round2SameRect">
            <a:avLst/>
          </a:prstGeom>
          <a:solidFill>
            <a:srgbClr val="2829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626553" y="250195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33" name="Round Same Side Corner Rectangle 32"/>
          <p:cNvSpPr/>
          <p:nvPr userDrawn="1"/>
        </p:nvSpPr>
        <p:spPr>
          <a:xfrm rot="5400000">
            <a:off x="1563925" y="-1351521"/>
            <a:ext cx="671510" cy="3799360"/>
          </a:xfrm>
          <a:prstGeom prst="round2SameRect">
            <a:avLst/>
          </a:prstGeom>
          <a:solidFill>
            <a:srgbClr val="FA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8046" y="113219"/>
            <a:ext cx="1186340" cy="135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07-07-2026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07-07-2026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 rot="11348698" flipH="1">
            <a:off x="-6550" y="6541008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2A17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sp>
        <p:nvSpPr>
          <p:cNvPr id="11" name="Freeform 10"/>
          <p:cNvSpPr/>
          <p:nvPr userDrawn="1"/>
        </p:nvSpPr>
        <p:spPr>
          <a:xfrm rot="584880" flipH="1">
            <a:off x="10555130" y="-134112"/>
            <a:ext cx="1665254" cy="434314"/>
          </a:xfrm>
          <a:custGeom>
            <a:avLst/>
            <a:gdLst>
              <a:gd name="connsiteX0" fmla="*/ 0 w 1569025"/>
              <a:gd name="connsiteY0" fmla="*/ 334496 h 374853"/>
              <a:gd name="connsiteX1" fmla="*/ 0 w 1569025"/>
              <a:gd name="connsiteY1" fmla="*/ 300004 h 374853"/>
              <a:gd name="connsiteX2" fmla="*/ 45140 w 1569025"/>
              <a:gd name="connsiteY2" fmla="*/ 0 h 374853"/>
              <a:gd name="connsiteX3" fmla="*/ 1569025 w 1569025"/>
              <a:gd name="connsiteY3" fmla="*/ 229287 h 374853"/>
              <a:gd name="connsiteX4" fmla="*/ 1569025 w 1569025"/>
              <a:gd name="connsiteY4" fmla="*/ 234713 h 374853"/>
              <a:gd name="connsiteX5" fmla="*/ 0 w 1569025"/>
              <a:gd name="connsiteY5" fmla="*/ 334496 h 374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025" h="374853">
                <a:moveTo>
                  <a:pt x="0" y="334496"/>
                </a:moveTo>
                <a:lnTo>
                  <a:pt x="0" y="300004"/>
                </a:lnTo>
                <a:lnTo>
                  <a:pt x="45140" y="0"/>
                </a:lnTo>
                <a:lnTo>
                  <a:pt x="1569025" y="229287"/>
                </a:lnTo>
                <a:lnTo>
                  <a:pt x="1569025" y="234713"/>
                </a:lnTo>
                <a:cubicBezTo>
                  <a:pt x="784512" y="234713"/>
                  <a:pt x="784513" y="465790"/>
                  <a:pt x="0" y="334496"/>
                </a:cubicBezTo>
                <a:close/>
              </a:path>
            </a:pathLst>
          </a:custGeom>
          <a:solidFill>
            <a:srgbClr val="FA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40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2" y="194871"/>
            <a:ext cx="1165072" cy="13047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9C1F00-6028-43C0-BEED-67020F6A9023}"/>
              </a:ext>
            </a:extLst>
          </p:cNvPr>
          <p:cNvSpPr txBox="1"/>
          <p:nvPr userDrawn="1"/>
        </p:nvSpPr>
        <p:spPr>
          <a:xfrm>
            <a:off x="3122122" y="2749290"/>
            <a:ext cx="53178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accent1"/>
                </a:solidFill>
                <a:latin typeface="Arial Black" panose="020B0A04020102020204" pitchFamily="34" charset="0"/>
              </a:rPr>
              <a:t>Thank</a:t>
            </a:r>
            <a:r>
              <a:rPr lang="en-US" sz="54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5400" kern="1200" dirty="0">
                <a:solidFill>
                  <a:srgbClr val="2A1772"/>
                </a:solidFill>
                <a:latin typeface="Arial Black" panose="020B0A04020102020204" pitchFamily="34" charset="0"/>
                <a:ea typeface="+mn-ea"/>
                <a:cs typeface="+mn-cs"/>
              </a:rPr>
              <a:t>You</a:t>
            </a:r>
          </a:p>
        </p:txBody>
      </p:sp>
      <p:sp>
        <p:nvSpPr>
          <p:cNvPr id="6" name="Shape 2550"/>
          <p:cNvSpPr/>
          <p:nvPr userDrawn="1"/>
        </p:nvSpPr>
        <p:spPr>
          <a:xfrm>
            <a:off x="8004448" y="2843160"/>
            <a:ext cx="688140" cy="735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109" y="7364"/>
                </a:moveTo>
                <a:cubicBezTo>
                  <a:pt x="20838" y="7364"/>
                  <a:pt x="20618" y="7584"/>
                  <a:pt x="20618" y="7855"/>
                </a:cubicBezTo>
                <a:lnTo>
                  <a:pt x="20618" y="18655"/>
                </a:lnTo>
                <a:cubicBezTo>
                  <a:pt x="20618" y="19739"/>
                  <a:pt x="19739" y="20618"/>
                  <a:pt x="18655" y="20618"/>
                </a:cubicBezTo>
                <a:lnTo>
                  <a:pt x="2945" y="20618"/>
                </a:lnTo>
                <a:cubicBezTo>
                  <a:pt x="1861" y="20618"/>
                  <a:pt x="982" y="19739"/>
                  <a:pt x="982" y="18655"/>
                </a:cubicBezTo>
                <a:lnTo>
                  <a:pt x="982" y="2945"/>
                </a:lnTo>
                <a:cubicBezTo>
                  <a:pt x="982" y="1861"/>
                  <a:pt x="1861" y="982"/>
                  <a:pt x="2945" y="982"/>
                </a:cubicBezTo>
                <a:lnTo>
                  <a:pt x="13745" y="982"/>
                </a:lnTo>
                <a:cubicBezTo>
                  <a:pt x="14017" y="982"/>
                  <a:pt x="14236" y="762"/>
                  <a:pt x="14236" y="491"/>
                </a:cubicBezTo>
                <a:cubicBezTo>
                  <a:pt x="14236" y="220"/>
                  <a:pt x="14017" y="0"/>
                  <a:pt x="13745" y="0"/>
                </a:cubicBezTo>
                <a:lnTo>
                  <a:pt x="2945" y="0"/>
                </a:lnTo>
                <a:cubicBezTo>
                  <a:pt x="1318" y="0"/>
                  <a:pt x="0" y="1319"/>
                  <a:pt x="0" y="2945"/>
                </a:cubicBezTo>
                <a:lnTo>
                  <a:pt x="0" y="18655"/>
                </a:lnTo>
                <a:cubicBezTo>
                  <a:pt x="0" y="20282"/>
                  <a:pt x="1318" y="21600"/>
                  <a:pt x="2945" y="21600"/>
                </a:cubicBezTo>
                <a:lnTo>
                  <a:pt x="18655" y="21600"/>
                </a:lnTo>
                <a:cubicBezTo>
                  <a:pt x="20282" y="21600"/>
                  <a:pt x="21600" y="20282"/>
                  <a:pt x="21600" y="18655"/>
                </a:cubicBezTo>
                <a:lnTo>
                  <a:pt x="21600" y="7855"/>
                </a:lnTo>
                <a:cubicBezTo>
                  <a:pt x="21600" y="7584"/>
                  <a:pt x="21380" y="7364"/>
                  <a:pt x="21109" y="7364"/>
                </a:cubicBezTo>
                <a:moveTo>
                  <a:pt x="7006" y="12764"/>
                </a:moveTo>
                <a:lnTo>
                  <a:pt x="8836" y="12764"/>
                </a:lnTo>
                <a:lnTo>
                  <a:pt x="8836" y="14594"/>
                </a:lnTo>
                <a:lnTo>
                  <a:pt x="6627" y="14973"/>
                </a:lnTo>
                <a:cubicBezTo>
                  <a:pt x="6627" y="14973"/>
                  <a:pt x="7006" y="12764"/>
                  <a:pt x="7006" y="12764"/>
                </a:cubicBezTo>
                <a:close/>
                <a:moveTo>
                  <a:pt x="16775" y="2742"/>
                </a:moveTo>
                <a:lnTo>
                  <a:pt x="18858" y="4825"/>
                </a:lnTo>
                <a:lnTo>
                  <a:pt x="9818" y="13865"/>
                </a:lnTo>
                <a:lnTo>
                  <a:pt x="9818" y="11782"/>
                </a:lnTo>
                <a:lnTo>
                  <a:pt x="7736" y="11782"/>
                </a:lnTo>
                <a:cubicBezTo>
                  <a:pt x="7736" y="11782"/>
                  <a:pt x="16775" y="2742"/>
                  <a:pt x="16775" y="2742"/>
                </a:cubicBezTo>
                <a:close/>
                <a:moveTo>
                  <a:pt x="18104" y="1414"/>
                </a:moveTo>
                <a:cubicBezTo>
                  <a:pt x="18371" y="1147"/>
                  <a:pt x="18739" y="982"/>
                  <a:pt x="19145" y="982"/>
                </a:cubicBezTo>
                <a:cubicBezTo>
                  <a:pt x="19959" y="982"/>
                  <a:pt x="20618" y="1642"/>
                  <a:pt x="20618" y="2455"/>
                </a:cubicBezTo>
                <a:cubicBezTo>
                  <a:pt x="20618" y="2861"/>
                  <a:pt x="20453" y="3230"/>
                  <a:pt x="20187" y="3496"/>
                </a:cubicBezTo>
                <a:lnTo>
                  <a:pt x="19552" y="4131"/>
                </a:lnTo>
                <a:lnTo>
                  <a:pt x="17469" y="2048"/>
                </a:lnTo>
                <a:cubicBezTo>
                  <a:pt x="17469" y="2048"/>
                  <a:pt x="18104" y="1414"/>
                  <a:pt x="18104" y="1414"/>
                </a:cubicBezTo>
                <a:close/>
                <a:moveTo>
                  <a:pt x="5400" y="16200"/>
                </a:moveTo>
                <a:lnTo>
                  <a:pt x="9590" y="15481"/>
                </a:lnTo>
                <a:lnTo>
                  <a:pt x="20881" y="4190"/>
                </a:lnTo>
                <a:cubicBezTo>
                  <a:pt x="21325" y="3746"/>
                  <a:pt x="21600" y="3133"/>
                  <a:pt x="21600" y="2455"/>
                </a:cubicBezTo>
                <a:cubicBezTo>
                  <a:pt x="21600" y="1099"/>
                  <a:pt x="20501" y="0"/>
                  <a:pt x="19145" y="0"/>
                </a:cubicBezTo>
                <a:cubicBezTo>
                  <a:pt x="18468" y="0"/>
                  <a:pt x="17854" y="275"/>
                  <a:pt x="17410" y="719"/>
                </a:cubicBezTo>
                <a:lnTo>
                  <a:pt x="6119" y="12010"/>
                </a:lnTo>
                <a:cubicBezTo>
                  <a:pt x="6119" y="12010"/>
                  <a:pt x="5400" y="16200"/>
                  <a:pt x="5400" y="16200"/>
                </a:cubicBezTo>
                <a:close/>
              </a:path>
            </a:pathLst>
          </a:custGeom>
          <a:gradFill>
            <a:gsLst>
              <a:gs pos="0">
                <a:schemeClr val="accent5">
                  <a:lumMod val="67000"/>
                </a:schemeClr>
              </a:gs>
              <a:gs pos="48000">
                <a:schemeClr val="accent3"/>
              </a:gs>
              <a:gs pos="100000">
                <a:schemeClr val="accent6"/>
              </a:gs>
            </a:gsLst>
            <a:path path="circle">
              <a:fillToRect l="100000" t="100000"/>
            </a:path>
          </a:gra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07-07-2026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07-07-2026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25732" y="5268858"/>
            <a:ext cx="71003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113698" y="2996848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tx1">
                  <a:lumMod val="95000"/>
                  <a:lumOff val="5000"/>
                </a:schemeClr>
              </a:solidFill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44240" y="770896"/>
            <a:ext cx="198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464560" y="1385669"/>
            <a:ext cx="2661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>
                <a:latin typeface="Lucida Console" panose="020B0609040504020204" pitchFamily="49" charset="0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2025" y="2020344"/>
            <a:ext cx="368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4440" y="2673556"/>
            <a:ext cx="3888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1005" y="3332604"/>
            <a:ext cx="28648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08904" y="3961666"/>
            <a:ext cx="53643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39384" y="4483799"/>
            <a:ext cx="4502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55440" y="5112861"/>
            <a:ext cx="2250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14800" y="5674013"/>
            <a:ext cx="2495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400" b="1" dirty="0">
                <a:latin typeface="Lucida Console" panose="020B0609040504020204" pitchFamily="49" charset="0"/>
              </a:rPr>
              <a:t>References</a:t>
            </a:r>
            <a:endParaRPr lang="en-US" sz="2400" b="1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0" y="254089"/>
            <a:ext cx="5659437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latin typeface="Lucida Console" panose="020B0609040504020204" pitchFamily="49" charset="0"/>
              </a:rPr>
              <a:t>Abstract</a:t>
            </a:r>
            <a:endParaRPr lang="en-IN" sz="3600" b="1" dirty="0"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13360" y="280675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345257"/>
            <a:ext cx="3627566" cy="54064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I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60457" y="373757"/>
            <a:ext cx="3635472" cy="4530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0" y="254089"/>
            <a:ext cx="3849687" cy="67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398031"/>
            <a:ext cx="3750683" cy="37400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Methodology &amp; </a:t>
            </a:r>
            <a:r>
              <a:rPr lang="en-I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Implementation</a:t>
            </a:r>
          </a:p>
          <a:p>
            <a:endParaRPr lang="en-IN" sz="300" dirty="0"/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319794"/>
            <a:ext cx="3723306" cy="38653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9495" y="270646"/>
            <a:ext cx="307752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0" y="214387"/>
            <a:ext cx="5659437" cy="671512"/>
          </a:xfrm>
        </p:spPr>
        <p:txBody>
          <a:bodyPr/>
          <a:lstStyle/>
          <a:p>
            <a:r>
              <a:rPr lang="en-I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318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Arial Black</vt:lpstr>
      <vt:lpstr>Arial Rounded MT Bold</vt:lpstr>
      <vt:lpstr>Bahnschrift</vt:lpstr>
      <vt:lpstr>Calibri</vt:lpstr>
      <vt:lpstr>Calibri Light</vt:lpstr>
      <vt:lpstr>Footlight MT Light</vt:lpstr>
      <vt:lpstr>Lucida Console</vt:lpstr>
      <vt:lpstr>Sitka Small</vt:lpstr>
      <vt:lpstr>Source Sans Pro Light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39</cp:revision>
  <dcterms:created xsi:type="dcterms:W3CDTF">2020-06-22T11:06:50Z</dcterms:created>
  <dcterms:modified xsi:type="dcterms:W3CDTF">2026-07-07T01:57:23Z</dcterms:modified>
</cp:coreProperties>
</file>